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54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77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0920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4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7145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637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367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58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78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188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609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317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10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572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527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478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D2267-9369-4B69-A7E5-EFC7ED1AC04C}" type="datetimeFigureOut">
              <a:rPr lang="en-US" smtClean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38ABB91-9001-40C3-B235-648D71155A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282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92951-FFA6-44EA-B65C-1A5069DE6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4184"/>
          </a:xfrm>
        </p:spPr>
        <p:txBody>
          <a:bodyPr>
            <a:normAutofit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MIDDLE EAST RESPIRATORY SYNDROME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C0047-91BF-4823-9AB6-97436BC4E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7964"/>
            <a:ext cx="10515600" cy="3685309"/>
          </a:xfrm>
        </p:spPr>
        <p:txBody>
          <a:bodyPr>
            <a:normAutofit fontScale="92500" lnSpcReduction="20000"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AB946B"/>
              </a:buClr>
              <a:buSzPct val="11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Caused by a virus called Middle East Respiratory Syndrome Coronavirus (MERS-CoV).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AB946B"/>
              </a:buClr>
              <a:buSzPct val="11500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AB946B"/>
              </a:buClr>
              <a:buSzPct val="11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 by Cough, Fever, and Shortness of breath.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AB946B"/>
              </a:buClr>
              <a:buSzPct val="11500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AB946B"/>
              </a:buClr>
              <a:buSzPct val="115000"/>
              <a:buFont typeface="Wingdings" panose="05000000000000000000" pitchFamily="2" charset="2"/>
              <a:buChar char="ü"/>
              <a:tabLst/>
              <a:defRPr/>
            </a:pPr>
            <a:r>
              <a:rPr 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modes of transmission include;</a:t>
            </a:r>
          </a:p>
          <a:p>
            <a:pPr lvl="1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AB946B"/>
              </a:buClr>
              <a:buSzPct val="115000"/>
              <a:buFont typeface="Wingdings" panose="05000000000000000000" pitchFamily="2" charset="2"/>
              <a:buChar char="§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Contact with infected people</a:t>
            </a:r>
          </a:p>
          <a:p>
            <a:pPr lvl="1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AB946B"/>
              </a:buClr>
              <a:buSzPct val="115000"/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Healthcare facilities</a:t>
            </a:r>
          </a:p>
          <a:p>
            <a:pPr lvl="1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AB946B"/>
              </a:buClr>
              <a:buSzPct val="115000"/>
              <a:buFont typeface="Wingdings" panose="05000000000000000000" pitchFamily="2" charset="2"/>
              <a:buChar char="§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Living with infected people</a:t>
            </a:r>
          </a:p>
          <a:p>
            <a:pPr lvl="1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AB946B"/>
              </a:buClr>
              <a:buSzPct val="115000"/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Caring for infected people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AB946B"/>
              </a:buClr>
              <a:buSzPct val="115000"/>
              <a:buFont typeface="Wingdings" panose="05000000000000000000" pitchFamily="2" charset="2"/>
              <a:buChar char="ü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AB946B"/>
              </a:buClr>
              <a:buSzPct val="115000"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094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64295-2E30-4FBF-B314-AECC15135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65457"/>
          </a:xfrm>
        </p:spPr>
        <p:txBody>
          <a:bodyPr/>
          <a:lstStyle/>
          <a:p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OF </a:t>
            </a:r>
            <a:r>
              <a:rPr kumimoji="0" lang="en-US" sz="25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MIDDLE EAST </a:t>
            </a:r>
            <a:r>
              <a:rPr kumimoji="0" lang="en-US" sz="2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RESPIRATORY</a:t>
            </a:r>
            <a:r>
              <a:rPr kumimoji="0" lang="en-US" sz="25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SYNDROME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D8B22-9B98-4487-ADD4-9F4FA7433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9127"/>
            <a:ext cx="10515600" cy="38078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There is no known antivirus for the MERS-CoV.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Symptoms are relieved through healthcare provision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severe cases, the healthcare providers support the functioning of the vital organs</a:t>
            </a:r>
          </a:p>
        </p:txBody>
      </p:sp>
    </p:spTree>
    <p:extLst>
      <p:ext uri="{BB962C8B-B14F-4D97-AF65-F5344CB8AC3E}">
        <p14:creationId xmlns:p14="http://schemas.microsoft.com/office/powerpoint/2010/main" val="1768973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696CD-4BCE-4630-BBDE-A7D1930EE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RESERVOIR FOR THE MERS-CoV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E6A70-2AD4-437D-8D44-B91AA0467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Dromedary camels are the main hosts of the MERS-CoV.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virus originated from bats and passed to the dromedary camels.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Genetic evidence reveals that the virus originated from the bat. </a:t>
            </a:r>
          </a:p>
        </p:txBody>
      </p:sp>
    </p:spTree>
    <p:extLst>
      <p:ext uri="{BB962C8B-B14F-4D97-AF65-F5344CB8AC3E}">
        <p14:creationId xmlns:p14="http://schemas.microsoft.com/office/powerpoint/2010/main" val="982329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E87D2-45C3-4CD3-9516-C5CA6828D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VIRAL GENOME OF THE MERS-CoV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01452-920C-471D-8144-14999F9CD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MERS-CoV is single-stranded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enveloped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 RNA virus</a:t>
            </a:r>
          </a:p>
        </p:txBody>
      </p:sp>
    </p:spTree>
    <p:extLst>
      <p:ext uri="{BB962C8B-B14F-4D97-AF65-F5344CB8AC3E}">
        <p14:creationId xmlns:p14="http://schemas.microsoft.com/office/powerpoint/2010/main" val="2463488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97EB4-532D-4157-9B31-FF2EBE4A0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3FF79-7D0C-4367-84D3-5198EB6C2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5565"/>
            <a:ext cx="8596668" cy="4475798"/>
          </a:xfrm>
        </p:spPr>
        <p:txBody>
          <a:bodyPr>
            <a:normAutofit fontScale="85000" lnSpcReduction="20000"/>
          </a:bodyPr>
          <a:lstStyle/>
          <a:p>
            <a:pPr marL="457200" marR="0" indent="-4572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Arabi, Y. M., Balkhy, H. H., Hayden, F. G., Bouchama, A., Luke, T., Baillie, J. K., ... &amp; Fowler, R. A. (2017). Middle East respiratory syndrome. </a:t>
            </a:r>
            <a:r>
              <a:rPr lang="en-US" sz="19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 England Journal of Medicine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19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376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(6), 584-594.</a:t>
            </a:r>
          </a:p>
          <a:p>
            <a:pPr marL="457200" marR="0" indent="-4572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Azhar, E. I., Hui, D. S., Memish, Z. A., Drosten, C., &amp; Zumla, A. (2019). The middle east respiratory syndrome (MERS). </a:t>
            </a:r>
            <a:r>
              <a:rPr lang="en-US" sz="19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Infectious Disease Clinics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19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33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(4), 891-905.</a:t>
            </a:r>
          </a:p>
          <a:p>
            <a:pPr marL="457200" marR="0" indent="-4572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Memish, Z. A., Perlman, S., Van Kerkhove, M. D., &amp; Zumla, A. (2020). Middle East respiratory syndrome. </a:t>
            </a:r>
            <a:r>
              <a:rPr lang="en-US" sz="19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Lancet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19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395</a:t>
            </a: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(10229), 1063-1077.</a:t>
            </a:r>
          </a:p>
          <a:p>
            <a:pPr marL="457200" marR="0" indent="-4572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 Health Organization. (2019). Middle East respiratory syndrome coronavirus (MERS-CoV).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228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299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Garamond</vt:lpstr>
      <vt:lpstr>Times New Roman</vt:lpstr>
      <vt:lpstr>Trebuchet MS</vt:lpstr>
      <vt:lpstr>Wingdings</vt:lpstr>
      <vt:lpstr>Wingdings 3</vt:lpstr>
      <vt:lpstr>Facet</vt:lpstr>
      <vt:lpstr>MIDDLE EAST RESPIRATORY SYNDROME</vt:lpstr>
      <vt:lpstr>  TREATMENT OF MIDDLE EAST RESPIRATORY SYNDROME</vt:lpstr>
      <vt:lpstr> RESERVOIR FOR THE MERS-CoV</vt:lpstr>
      <vt:lpstr>VIRAL GENOME OF THE MERS-CoV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MIDDLE EAST RESPIRATORY SYNDROME</dc:title>
  <dc:creator>user</dc:creator>
  <cp:lastModifiedBy>user</cp:lastModifiedBy>
  <cp:revision>8</cp:revision>
  <dcterms:created xsi:type="dcterms:W3CDTF">2021-07-09T14:16:33Z</dcterms:created>
  <dcterms:modified xsi:type="dcterms:W3CDTF">2021-07-09T15:29:26Z</dcterms:modified>
</cp:coreProperties>
</file>